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92" r:id="rId25"/>
    <p:sldId id="275" r:id="rId26"/>
    <p:sldId id="276" r:id="rId27"/>
    <p:sldId id="273" r:id="rId28"/>
    <p:sldId id="280" r:id="rId29"/>
    <p:sldId id="282" r:id="rId30"/>
    <p:sldId id="281" r:id="rId31"/>
    <p:sldId id="279" r:id="rId32"/>
    <p:sldId id="285" r:id="rId33"/>
    <p:sldId id="284" r:id="rId34"/>
    <p:sldId id="283" r:id="rId35"/>
    <p:sldId id="288" r:id="rId36"/>
    <p:sldId id="293" r:id="rId37"/>
    <p:sldId id="27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- </a:t>
            </a:r>
            <a:r>
              <a:rPr lang="ko-KR" altLang="en-US" dirty="0"/>
              <a:t>쿠폰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4110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버튼을 터치했을 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출력되는 화면입니다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뒤로 가기 버튼을 터치하면 해당 팝업창이 제거됩니다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애니메이션은 없습니다</a:t>
            </a:r>
            <a:r>
              <a:rPr lang="en-US" altLang="ko-KR" sz="1200" b="1" dirty="0"/>
              <a:t>. 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79EE85-9A7D-447A-9076-D7B20698D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3048630"/>
            <a:ext cx="3011430" cy="14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1112</Words>
  <Application>Microsoft Office PowerPoint</Application>
  <PresentationFormat>와이드스크린</PresentationFormat>
  <Paragraphs>169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89</cp:revision>
  <dcterms:created xsi:type="dcterms:W3CDTF">2019-04-22T02:32:01Z</dcterms:created>
  <dcterms:modified xsi:type="dcterms:W3CDTF">2019-05-24T09:01:00Z</dcterms:modified>
</cp:coreProperties>
</file>